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427" r:id="rId2"/>
    <p:sldId id="432" r:id="rId3"/>
    <p:sldId id="441" r:id="rId4"/>
    <p:sldId id="442" r:id="rId5"/>
    <p:sldId id="436" r:id="rId6"/>
    <p:sldId id="431" r:id="rId7"/>
  </p:sldIdLst>
  <p:sldSz cx="16276638" cy="9144000"/>
  <p:notesSz cx="6858000" cy="9144000"/>
  <p:custDataLst>
    <p:tags r:id="rId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CC"/>
    <a:srgbClr val="FF0066"/>
    <a:srgbClr val="FF7C80"/>
    <a:srgbClr val="FF6600"/>
    <a:srgbClr val="6600CC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55" d="100"/>
          <a:sy n="55" d="100"/>
        </p:scale>
        <p:origin x="1127" y="65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289719" y="3962400"/>
            <a:ext cx="14325600" cy="160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Tự nhiên và Xã hội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18: THỨC ĂN ĐỒ UỐNG CÓ LỢI CHO SỨC KHỎE (T2)</a:t>
            </a:r>
            <a:endParaRPr lang="en-US" sz="4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233" y="647938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288716" y="2154260"/>
            <a:ext cx="9736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Chia sẻ việc ăn uống hàng ngày.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323331" y="3038477"/>
            <a:ext cx="79021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Chia sẻ về thức ăn, đồ uống mà em:</a:t>
            </a:r>
          </a:p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Thường xuyên sử dụng:</a:t>
            </a:r>
          </a:p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Thỉnh thoảng sử dụng:</a:t>
            </a:r>
          </a:p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Không sử dụng: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48C9A99-C3D9-4945-8E41-B7F8330B70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06" t="3192"/>
          <a:stretch/>
        </p:blipFill>
        <p:spPr>
          <a:xfrm>
            <a:off x="9205119" y="2800591"/>
            <a:ext cx="5720199" cy="575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3208C33-8E7A-4143-A810-AFCA7EC086F9}"/>
              </a:ext>
            </a:extLst>
          </p:cNvPr>
          <p:cNvSpPr/>
          <p:nvPr/>
        </p:nvSpPr>
        <p:spPr>
          <a:xfrm>
            <a:off x="1364322" y="1983440"/>
            <a:ext cx="133521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Em cần thay đổi thói quen ăn uống nào để có lợi cho sức khỏe.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E2F411-2642-4397-86AC-27A0B8ADF994}"/>
              </a:ext>
            </a:extLst>
          </p:cNvPr>
          <p:cNvSpPr/>
          <p:nvPr/>
        </p:nvSpPr>
        <p:spPr>
          <a:xfrm>
            <a:off x="1263309" y="2693874"/>
            <a:ext cx="9277890" cy="583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38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Duy trì thói quen ăn đúng bữa.</a:t>
            </a:r>
          </a:p>
          <a:p>
            <a:pPr algn="just">
              <a:lnSpc>
                <a:spcPct val="110000"/>
              </a:lnSpc>
            </a:pPr>
            <a:r>
              <a:rPr lang="en-US" sz="38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Ăn nhiều trái cây và rau xanh.</a:t>
            </a:r>
          </a:p>
          <a:p>
            <a:pPr algn="just">
              <a:lnSpc>
                <a:spcPct val="110000"/>
              </a:lnSpc>
            </a:pPr>
            <a:r>
              <a:rPr lang="en-US" sz="38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Uống nước ấm nhiều hơn nước lạnh.</a:t>
            </a:r>
          </a:p>
          <a:p>
            <a:pPr algn="just">
              <a:lnSpc>
                <a:spcPct val="110000"/>
              </a:lnSpc>
            </a:pPr>
            <a:r>
              <a:rPr lang="en-US" sz="38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Không làm việc riêng khi ăn.</a:t>
            </a:r>
          </a:p>
          <a:p>
            <a:pPr>
              <a:lnSpc>
                <a:spcPct val="110000"/>
              </a:lnSpc>
            </a:pPr>
            <a:r>
              <a:rPr lang="en-US" sz="38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8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 thói quen ăn uống khoa học</a:t>
            </a:r>
          </a:p>
          <a:p>
            <a:pPr>
              <a:lnSpc>
                <a:spcPct val="110000"/>
              </a:lnSpc>
            </a:pPr>
            <a:r>
              <a:rPr lang="en-US" sz="38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8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 dựng chế độ ăn đầy đủ chất dinh dưỡng.</a:t>
            </a:r>
          </a:p>
          <a:p>
            <a:pPr>
              <a:lnSpc>
                <a:spcPct val="110000"/>
              </a:lnSpc>
            </a:pPr>
            <a:r>
              <a:rPr lang="en-US" sz="38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8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 uống đủ bữa, không bỏ bữa ăn, đặc biệt là bữa ăn sáng.</a:t>
            </a:r>
          </a:p>
          <a:p>
            <a:pPr>
              <a:lnSpc>
                <a:spcPct val="110000"/>
              </a:lnSpc>
            </a:pPr>
            <a:r>
              <a:rPr lang="en-US" sz="38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8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nên ăn quá no sau mỗi bữa ăn.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4D6E7A7-046C-42CE-9746-745A539709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06" t="3192"/>
          <a:stretch/>
        </p:blipFill>
        <p:spPr>
          <a:xfrm>
            <a:off x="10556439" y="2971800"/>
            <a:ext cx="5720199" cy="575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9336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D821DD9-5ED6-4FE0-99B1-692D3E5423B3}"/>
              </a:ext>
            </a:extLst>
          </p:cNvPr>
          <p:cNvSpPr/>
          <p:nvPr/>
        </p:nvSpPr>
        <p:spPr>
          <a:xfrm>
            <a:off x="1573149" y="1782783"/>
            <a:ext cx="133521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3. Xử lí tình huống.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6D57A5-3F52-4C93-BF6B-E714D4954F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00" t="30001" r="16719" b="10832"/>
          <a:stretch/>
        </p:blipFill>
        <p:spPr>
          <a:xfrm>
            <a:off x="1812646" y="2743200"/>
            <a:ext cx="11735873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5135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>
          <a:xfrm>
            <a:off x="1623219" y="2895600"/>
            <a:ext cx="13030200" cy="42672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6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bạn nhớ ăn nhiều loại rau, trái cây, thịt, cá, các loại hạt,... uống đủ nước để có lợi cho sức khỏe nhé!</a:t>
            </a:r>
            <a:endParaRPr lang="en-US" sz="6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004540"/>
      </p:ext>
    </p:extLst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9832</TotalTime>
  <Words>223</Words>
  <Application>Microsoft Office PowerPoint</Application>
  <PresentationFormat>Custom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ACER</cp:lastModifiedBy>
  <cp:revision>1139</cp:revision>
  <dcterms:created xsi:type="dcterms:W3CDTF">2008-09-09T22:52:10Z</dcterms:created>
  <dcterms:modified xsi:type="dcterms:W3CDTF">2024-05-22T02:03:01Z</dcterms:modified>
</cp:coreProperties>
</file>